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26/10/2023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60031" y="1690381"/>
            <a:ext cx="45373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Designação do projeto: Reforço da Competitividade das </a:t>
            </a:r>
            <a:r>
              <a:rPr lang="pt-PT" sz="1100" dirty="0" err="1"/>
              <a:t>PME's</a:t>
            </a:r>
            <a:r>
              <a:rPr lang="pt-PT" sz="1100" dirty="0"/>
              <a:t> </a:t>
            </a:r>
            <a:br>
              <a:rPr lang="pt-PT" sz="1100" dirty="0"/>
            </a:br>
            <a:r>
              <a:rPr lang="pt-PT" sz="1100" dirty="0"/>
              <a:t>Código do projeto: CENTRO-02-0853-FEDER-072439</a:t>
            </a:r>
          </a:p>
          <a:p>
            <a:r>
              <a:rPr lang="pt-PT" sz="1100" dirty="0"/>
              <a:t>Objetivo principal: </a:t>
            </a:r>
            <a:r>
              <a:rPr lang="pt-PT" sz="900" dirty="0"/>
              <a:t>Criação de uma unidade industrial para o fabrico de estruturas modelares</a:t>
            </a:r>
          </a:p>
          <a:p>
            <a:r>
              <a:rPr lang="pt-PT" sz="1100" dirty="0"/>
              <a:t>Região de intervenção: Centro</a:t>
            </a:r>
          </a:p>
          <a:p>
            <a:r>
              <a:rPr lang="pt-PT" sz="1100" dirty="0"/>
              <a:t>Entidade beneficiária: SOLCRIAT, LDA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60031" y="2759066"/>
            <a:ext cx="45373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Data de aprovação : 11-03-2021</a:t>
            </a:r>
            <a:endParaRPr lang="pt-PT" sz="900" dirty="0"/>
          </a:p>
          <a:p>
            <a:r>
              <a:rPr lang="pt-PT" sz="1100" dirty="0"/>
              <a:t>Data de início 16-03-2021</a:t>
            </a:r>
            <a:br>
              <a:rPr lang="pt-PT" sz="1100" dirty="0"/>
            </a:br>
            <a:r>
              <a:rPr lang="pt-PT" sz="1100" dirty="0"/>
              <a:t>Data de conclusão 10-03-2023</a:t>
            </a:r>
            <a:endParaRPr lang="pt-PT" sz="900" dirty="0"/>
          </a:p>
          <a:p>
            <a:r>
              <a:rPr lang="pt-PT" sz="1100" dirty="0"/>
              <a:t>Custo total elegível 699.800,00 €</a:t>
            </a:r>
          </a:p>
          <a:p>
            <a:r>
              <a:rPr lang="pt-PT" sz="1100" dirty="0"/>
              <a:t>Apoio financeiro da União Europeia FEEI –212.925,50 €</a:t>
            </a:r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pt-PT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170953" y="3932761"/>
            <a:ext cx="427030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100" dirty="0"/>
              <a:t>Os objetivos do presente projeto de investimento são:</a:t>
            </a:r>
          </a:p>
          <a:p>
            <a:pPr algn="just"/>
            <a:r>
              <a:rPr lang="pt-PT" sz="1100" dirty="0"/>
              <a:t>- Instalar uma unidade produtiva eficiente ao nível da produtividade e das condições de trabalho;- Produzir um produto diferenciado, com maior durabilidade e amigo do ambiente, com capacidade de ir ao encontro das expetativas dos clientes, introduzindo para tal melhoramentos significativos em especificações técnicas, componentes e materiais;- Penetrar em pelo menos três mercados, nomeadamente em dois além-fronteiras;- Implementar ações concertadas e programadas no domínio do marketing e do marketing internacional e na gestão do relacionamento com os clientes, tornando-o personalizado e de proximidade, numa perspetiva de business to business;- Apostar em ações de eficiência ambiental e energética, de forma a garantir que a peugada ambiental da empresa é a menor possível;- Contribuir para a criação de emprego e coesão social numa região de baixa densidade que carece deste tipo de investimento gerador de riqueza.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FC38A09-FDA8-D688-8089-E645C6E56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976" y="804730"/>
            <a:ext cx="4203819" cy="63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225</Words>
  <Application>Microsoft Office PowerPoint</Application>
  <PresentationFormat>Ecrã Panorâmico</PresentationFormat>
  <Paragraphs>10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Judite Gomes</cp:lastModifiedBy>
  <cp:revision>29</cp:revision>
  <dcterms:created xsi:type="dcterms:W3CDTF">2016-05-05T08:41:36Z</dcterms:created>
  <dcterms:modified xsi:type="dcterms:W3CDTF">2023-10-26T19:28:58Z</dcterms:modified>
</cp:coreProperties>
</file>